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90" r:id="rId2"/>
    <p:sldId id="291" r:id="rId3"/>
    <p:sldId id="292" r:id="rId4"/>
    <p:sldId id="293" r:id="rId5"/>
    <p:sldId id="294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39"/>
    <a:srgbClr val="004F3B"/>
    <a:srgbClr val="18453B"/>
    <a:srgbClr val="A5B6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45" autoAdjust="0"/>
  </p:normalViewPr>
  <p:slideViewPr>
    <p:cSldViewPr>
      <p:cViewPr varScale="1">
        <p:scale>
          <a:sx n="89" d="100"/>
          <a:sy n="89" d="100"/>
        </p:scale>
        <p:origin x="561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7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1971" y="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ader Placeholder 1"/>
          <p:cNvSpPr>
            <a:spLocks noGrp="1"/>
          </p:cNvSpPr>
          <p:nvPr>
            <p:ph type="hdr" sz="quarter"/>
          </p:nvPr>
        </p:nvSpPr>
        <p:spPr>
          <a:xfrm>
            <a:off x="762000" y="0"/>
            <a:ext cx="2462149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n-US" sz="1100" dirty="0" smtClean="0"/>
              <a:t>Team [Team Name]</a:t>
            </a:r>
            <a:endParaRPr lang="en-US" sz="1100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36576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r>
              <a:rPr lang="en-US" sz="1100" dirty="0" smtClean="0"/>
              <a:t>&lt;&lt;</a:t>
            </a:r>
            <a:r>
              <a:rPr lang="en-US" sz="1100" dirty="0" err="1" smtClean="0"/>
              <a:t>PresentationName</a:t>
            </a:r>
            <a:r>
              <a:rPr lang="en-US" sz="1100" dirty="0" smtClean="0"/>
              <a:t>&gt;  Presentation </a:t>
            </a:r>
          </a:p>
          <a:p>
            <a:r>
              <a:rPr lang="en-US" sz="1100" dirty="0" smtClean="0"/>
              <a:t>[Project Title]</a:t>
            </a:r>
            <a:endParaRPr lang="en-US" sz="1100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573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100" dirty="0" smtClean="0"/>
              <a:t>The Capstone Experience</a:t>
            </a:r>
          </a:p>
          <a:p>
            <a:r>
              <a:rPr lang="en-US" sz="1100" dirty="0" smtClean="0"/>
              <a:t>Computer Science and Engineering</a:t>
            </a:r>
            <a:endParaRPr lang="en-US" sz="1100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236025" y="8686800"/>
            <a:ext cx="41148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BC063519-4DA7-4D19-AE44-3089EA69C7DF}" type="slidenum">
              <a:rPr lang="en-US" smtClean="0"/>
              <a:pPr algn="ctr"/>
              <a:t>‹#›</a:t>
            </a:fld>
            <a:endParaRPr lang="en-US" dirty="0"/>
          </a:p>
        </p:txBody>
      </p:sp>
      <p:pic>
        <p:nvPicPr>
          <p:cNvPr id="11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70" y="11875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657600" y="8686800"/>
            <a:ext cx="2971800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algn="r"/>
            <a:r>
              <a:rPr lang="en-US" sz="1100" dirty="0" smtClean="0"/>
              <a:t>Michigan State University</a:t>
            </a:r>
          </a:p>
          <a:p>
            <a:pPr algn="r"/>
            <a:r>
              <a:rPr lang="en-US" sz="1100" dirty="0" smtClean="0"/>
              <a:t>East Lansing, Michigan 48824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Team [Team Name]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&lt;&lt;</a:t>
            </a:r>
            <a:r>
              <a:rPr lang="en-US" dirty="0" err="1" smtClean="0"/>
              <a:t>PresentationName</a:t>
            </a:r>
            <a:r>
              <a:rPr lang="en-US" smtClean="0"/>
              <a:t>&gt;&gt; Presentation [Project Title]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The Capstone ExperienceComputer Science and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F811CE-CD7E-4D81-9BCF-E58182075133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1126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730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699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937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562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[Team Name] &lt;&lt;PresentationName&gt;&gt;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 smtClean="0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 smtClean="0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rgbClr val="18453B"/>
                </a:solidFill>
              </a:rPr>
              <a:t>The Capstone</a:t>
            </a:r>
            <a:r>
              <a:rPr lang="en-US" sz="3200" baseline="0" dirty="0" smtClean="0">
                <a:solidFill>
                  <a:srgbClr val="18453B"/>
                </a:solidFill>
              </a:rPr>
              <a:t> Experience</a:t>
            </a:r>
            <a:endParaRPr lang="en-US" sz="3200" dirty="0">
              <a:solidFill>
                <a:srgbClr val="18453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43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[Team Name] &lt;&lt;PresentationName&gt;&gt;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69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[Team Name] &lt;&lt;PresentationName&gt;&gt; Presentation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52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[Team Name] &lt;&lt;PresentationName&gt;&gt; Presentation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34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[Team Name] &lt;&lt;PresentationName&gt;&gt;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smtClean="0"/>
              <a:t>Status</a:t>
            </a:r>
            <a:r>
              <a:rPr lang="en-US" sz="3200" smtClean="0"/>
              <a:t> Report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460956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Team [Team Name] &lt;&lt;PresentationName&gt;&gt; Presentation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44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8216691" cy="1851025"/>
          </a:xfrm>
        </p:spPr>
        <p:txBody>
          <a:bodyPr>
            <a:normAutofit fontScale="90000"/>
          </a:bodyPr>
          <a:lstStyle/>
          <a:p>
            <a:r>
              <a:rPr lang="en-US" smtClean="0"/>
              <a:t>Status Report </a:t>
            </a:r>
            <a:r>
              <a:rPr lang="en-US" dirty="0" smtClean="0"/>
              <a:t>Presentation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4639"/>
                </a:solidFill>
              </a:rPr>
              <a:t>Team [Team Name]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Wayne Dyksen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 smtClean="0"/>
              <a:t>Fall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353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Status Report </a:t>
            </a:r>
            <a:r>
              <a:rPr lang="en-US" dirty="0" smtClean="0"/>
              <a:t>Instructions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the Microsoft Windows version of PowerPoint.</a:t>
            </a:r>
          </a:p>
          <a:p>
            <a:r>
              <a:rPr lang="en-US" dirty="0" smtClean="0"/>
              <a:t>Required Template</a:t>
            </a:r>
          </a:p>
          <a:p>
            <a:pPr lvl="1"/>
            <a:r>
              <a:rPr lang="en-US" dirty="0" smtClean="0"/>
              <a:t>Do not edit the master slides.</a:t>
            </a:r>
          </a:p>
          <a:p>
            <a:pPr lvl="1"/>
            <a:r>
              <a:rPr lang="en-US" dirty="0" smtClean="0"/>
              <a:t>Do not change the organization or number of slides. </a:t>
            </a:r>
          </a:p>
          <a:p>
            <a:pPr lvl="1"/>
            <a:r>
              <a:rPr lang="en-US" dirty="0" smtClean="0"/>
              <a:t>Make your presentation fit within these four slides.</a:t>
            </a:r>
          </a:p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For the slide titles, replace [Team Name] with your company name as in “Team Auto-Owners” and [Project Title] by the project title posted online.</a:t>
            </a:r>
          </a:p>
          <a:p>
            <a:pPr lvl="1"/>
            <a:r>
              <a:rPr lang="en-US" dirty="0" smtClean="0"/>
              <a:t>All presentations will be posted on the course web site so do not include company confidential information or anything that your client would not want posted.</a:t>
            </a:r>
          </a:p>
          <a:p>
            <a:pPr lvl="1"/>
            <a:r>
              <a:rPr lang="en-US" dirty="0" smtClean="0"/>
              <a:t>Delete this slide from the presentation.</a:t>
            </a:r>
          </a:p>
          <a:p>
            <a:r>
              <a:rPr lang="en-US" dirty="0" smtClean="0"/>
              <a:t>Presenting</a:t>
            </a:r>
          </a:p>
          <a:p>
            <a:pPr lvl="1"/>
            <a:r>
              <a:rPr lang="en-US" dirty="0" smtClean="0"/>
              <a:t>The order of the presentations during our meeting will be team numerical order.</a:t>
            </a:r>
          </a:p>
          <a:p>
            <a:pPr lvl="1"/>
            <a:r>
              <a:rPr lang="en-US" dirty="0" smtClean="0"/>
              <a:t>The time limit for your presentation </a:t>
            </a:r>
            <a:r>
              <a:rPr lang="en-US" smtClean="0"/>
              <a:t>is 3.5 minutes, </a:t>
            </a:r>
            <a:r>
              <a:rPr lang="en-US" dirty="0" smtClean="0"/>
              <a:t>which will be strictly enforced. </a:t>
            </a:r>
            <a:br>
              <a:rPr lang="en-US" dirty="0" smtClean="0"/>
            </a:br>
            <a:r>
              <a:rPr lang="en-US" dirty="0" smtClean="0"/>
              <a:t>Practice your presentation to ensure that you will finish within the allotted time.</a:t>
            </a:r>
          </a:p>
          <a:p>
            <a:r>
              <a:rPr lang="en-US" dirty="0" smtClean="0"/>
              <a:t>Submission by Email </a:t>
            </a:r>
            <a:r>
              <a:rPr lang="en-US" b="1" dirty="0" smtClean="0">
                <a:solidFill>
                  <a:srgbClr val="FF0000"/>
                </a:solidFill>
              </a:rPr>
              <a:t>← Read this carefully.</a:t>
            </a:r>
          </a:p>
          <a:p>
            <a:pPr lvl="1"/>
            <a:r>
              <a:rPr lang="en-US" dirty="0" smtClean="0"/>
              <a:t>All presentations are due via email to me and to your client by 12:01 a.m</a:t>
            </a:r>
            <a:r>
              <a:rPr lang="en-US" smtClean="0"/>
              <a:t>., Wednesday, September 12. </a:t>
            </a:r>
            <a:r>
              <a:rPr lang="en-US" dirty="0" smtClean="0"/>
              <a:t>(</a:t>
            </a:r>
            <a:r>
              <a:rPr lang="en-US" smtClean="0"/>
              <a:t>Think Tuesday </a:t>
            </a:r>
            <a:r>
              <a:rPr lang="en-US" dirty="0" smtClean="0"/>
              <a:t>night.) Send your presentation to your client in a </a:t>
            </a:r>
            <a:r>
              <a:rPr lang="en-US" u="sng" dirty="0" smtClean="0"/>
              <a:t>separate</a:t>
            </a:r>
            <a:r>
              <a:rPr lang="en-US" dirty="0" smtClean="0"/>
              <a:t> email; do </a:t>
            </a:r>
            <a:r>
              <a:rPr lang="en-US" u="sng" dirty="0" smtClean="0"/>
              <a:t>not</a:t>
            </a:r>
            <a:r>
              <a:rPr lang="en-US" dirty="0" smtClean="0"/>
              <a:t> cc me.</a:t>
            </a:r>
          </a:p>
          <a:p>
            <a:pPr lvl="1"/>
            <a:r>
              <a:rPr lang="en-US" dirty="0" smtClean="0"/>
              <a:t>For subject, use “Team  [Team Name</a:t>
            </a:r>
            <a:r>
              <a:rPr lang="en-US" smtClean="0"/>
              <a:t>]: Status Report </a:t>
            </a:r>
            <a:r>
              <a:rPr lang="en-US" dirty="0" smtClean="0"/>
              <a:t>Presentation” as in “Team Urban Science</a:t>
            </a:r>
            <a:r>
              <a:rPr lang="en-US" smtClean="0"/>
              <a:t>: Status Report </a:t>
            </a:r>
            <a:r>
              <a:rPr lang="en-US" dirty="0" smtClean="0"/>
              <a:t>Presentation”.</a:t>
            </a:r>
          </a:p>
          <a:p>
            <a:pPr lvl="1"/>
            <a:r>
              <a:rPr lang="en-US" dirty="0" smtClean="0"/>
              <a:t>Attach the PowerPoint source file named “team-[</a:t>
            </a:r>
            <a:r>
              <a:rPr lang="en-US"/>
              <a:t>team-name</a:t>
            </a:r>
            <a:r>
              <a:rPr lang="en-US" smtClean="0"/>
              <a:t>]-status-report-presentation.pptx</a:t>
            </a:r>
            <a:r>
              <a:rPr lang="en-US" dirty="0" smtClean="0"/>
              <a:t>” as </a:t>
            </a:r>
            <a:r>
              <a:rPr lang="en-US"/>
              <a:t>in </a:t>
            </a:r>
            <a:r>
              <a:rPr lang="en-US" smtClean="0"/>
              <a:t>team-auto-owners-status-report-presentation.pptx</a:t>
            </a:r>
            <a:r>
              <a:rPr lang="en-US" dirty="0" smtClean="0"/>
              <a:t>. Use all lower case and replace blanks by dashes in your filename.</a:t>
            </a:r>
          </a:p>
          <a:p>
            <a:pPr lvl="1"/>
            <a:r>
              <a:rPr lang="en-US" dirty="0" smtClean="0"/>
              <a:t>Include some (professional) text in the body to avoid being sent to my junk folder.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 smtClean="0"/>
              <a:t>The Capstone Experience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smtClean="0"/>
              <a:t>Team [Team Name] Status Report Presentation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2</a:t>
            </a:fld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6934200" y="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0000"/>
                </a:solidFill>
              </a:rPr>
              <a:t>Delete this slide.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28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Project </a:t>
            </a:r>
            <a:r>
              <a:rPr lang="fr-FR" dirty="0" err="1" smtClean="0"/>
              <a:t>Overview</a:t>
            </a:r>
            <a:endParaRPr lang="fr-FR" dirty="0" smtClean="0"/>
          </a:p>
          <a:p>
            <a:pPr lvl="1"/>
            <a:r>
              <a:rPr lang="fr-FR" dirty="0" smtClean="0"/>
              <a:t>Description Point 1</a:t>
            </a:r>
          </a:p>
          <a:p>
            <a:pPr lvl="1"/>
            <a:r>
              <a:rPr lang="fr-FR" dirty="0" smtClean="0"/>
              <a:t>Description Point 2</a:t>
            </a:r>
          </a:p>
          <a:p>
            <a:pPr lvl="1"/>
            <a:r>
              <a:rPr lang="fr-FR" dirty="0" smtClean="0"/>
              <a:t>Description Point 3</a:t>
            </a:r>
          </a:p>
          <a:p>
            <a:pPr lvl="1"/>
            <a:r>
              <a:rPr lang="fr-FR" dirty="0" smtClean="0"/>
              <a:t>Description Point 4</a:t>
            </a:r>
          </a:p>
          <a:p>
            <a:r>
              <a:rPr lang="fr-FR" dirty="0" smtClean="0"/>
              <a:t>Project Plan Document</a:t>
            </a:r>
          </a:p>
          <a:p>
            <a:pPr lvl="1"/>
            <a:r>
              <a:rPr lang="en-US" dirty="0" smtClean="0"/>
              <a:t>Status Point 1</a:t>
            </a:r>
          </a:p>
          <a:p>
            <a:pPr lvl="1"/>
            <a:r>
              <a:rPr lang="en-US" dirty="0" smtClean="0"/>
              <a:t>Status Point 2</a:t>
            </a:r>
          </a:p>
          <a:p>
            <a:pPr lvl="1"/>
            <a:r>
              <a:rPr lang="en-US" dirty="0" smtClean="0"/>
              <a:t>Status Point 3</a:t>
            </a:r>
          </a:p>
          <a:p>
            <a:pPr lvl="1"/>
            <a:r>
              <a:rPr lang="en-US" dirty="0" smtClean="0"/>
              <a:t>Status Point 4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 smtClean="0"/>
              <a:t>The Capstone Experience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smtClean="0"/>
              <a:t>Team [Team Name] Status Report Presentation</a:t>
            </a:r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3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[1 of 4]</a:t>
            </a:r>
            <a:endParaRPr lang="en-US" dirty="0"/>
          </a:p>
        </p:txBody>
      </p:sp>
      <p:sp>
        <p:nvSpPr>
          <p:cNvPr id="3" name="Right Brace 2"/>
          <p:cNvSpPr/>
          <p:nvPr/>
        </p:nvSpPr>
        <p:spPr>
          <a:xfrm>
            <a:off x="3200400" y="4609237"/>
            <a:ext cx="5334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3800" y="4494074"/>
            <a:ext cx="533400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tatus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What’s the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your project plan document?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started it?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much have you written?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percentage complete is it?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Delete this textbox and the brace to the left.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854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Server Systems / Software</a:t>
            </a:r>
          </a:p>
          <a:p>
            <a:pPr lvl="1"/>
            <a:r>
              <a:rPr lang="en-US" smtClean="0"/>
              <a:t>Description &amp;/or Status Point 1</a:t>
            </a:r>
          </a:p>
          <a:p>
            <a:pPr lvl="1"/>
            <a:r>
              <a:rPr lang="en-US" smtClean="0"/>
              <a:t>Description &amp;/or Status Point 2</a:t>
            </a:r>
          </a:p>
          <a:p>
            <a:pPr lvl="1"/>
            <a:r>
              <a:rPr lang="en-US" smtClean="0"/>
              <a:t>Description &amp;/or Status Point 3</a:t>
            </a:r>
          </a:p>
          <a:p>
            <a:r>
              <a:rPr lang="en-US" smtClean="0"/>
              <a:t>Development Systems / Software</a:t>
            </a:r>
          </a:p>
          <a:p>
            <a:pPr lvl="1"/>
            <a:r>
              <a:rPr lang="en-US" smtClean="0"/>
              <a:t>Description &amp;/or Status Point 1</a:t>
            </a:r>
          </a:p>
          <a:p>
            <a:pPr lvl="1"/>
            <a:r>
              <a:rPr lang="en-US" smtClean="0"/>
              <a:t>Description &amp;/or Status Point 2</a:t>
            </a:r>
          </a:p>
          <a:p>
            <a:pPr lvl="1"/>
            <a:r>
              <a:rPr lang="en-US" smtClean="0"/>
              <a:t>Description &amp;/or Status Point 3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 smtClean="0"/>
              <a:t>The Capstone Experience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smtClean="0"/>
              <a:t>Team [Team Name] Status Report Presentation</a:t>
            </a:r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4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[2 of 4]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5334000" y="2514600"/>
            <a:ext cx="591689" cy="3200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5689" y="3376136"/>
            <a:ext cx="314211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all systems up and running? Have you tested everything?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Delete this textbox and the brace to the left.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5651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Client Contact</a:t>
            </a:r>
          </a:p>
          <a:p>
            <a:pPr lvl="1"/>
            <a:r>
              <a:rPr lang="en-US" smtClean="0"/>
              <a:t>Status Point 1</a:t>
            </a:r>
          </a:p>
          <a:p>
            <a:pPr lvl="1"/>
            <a:r>
              <a:rPr lang="en-US" smtClean="0"/>
              <a:t>Status Point 2</a:t>
            </a:r>
          </a:p>
          <a:p>
            <a:r>
              <a:rPr lang="en-US" smtClean="0"/>
              <a:t>Team Meetings</a:t>
            </a:r>
          </a:p>
          <a:p>
            <a:pPr lvl="1"/>
            <a:r>
              <a:rPr lang="en-US" smtClean="0"/>
              <a:t>Status Point 1</a:t>
            </a:r>
          </a:p>
          <a:p>
            <a:pPr lvl="1"/>
            <a:r>
              <a:rPr lang="en-US" smtClean="0"/>
              <a:t>Status Point 2</a:t>
            </a:r>
          </a:p>
          <a:p>
            <a:r>
              <a:rPr lang="en-US" smtClean="0"/>
              <a:t>Team Organization</a:t>
            </a:r>
          </a:p>
          <a:p>
            <a:pPr lvl="1"/>
            <a:r>
              <a:rPr lang="en-US" smtClean="0"/>
              <a:t>Description Point 1</a:t>
            </a:r>
          </a:p>
          <a:p>
            <a:pPr lvl="1"/>
            <a:r>
              <a:rPr lang="en-US" smtClean="0"/>
              <a:t>Description Point 2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 smtClean="0"/>
              <a:t>The Capstone Experience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smtClean="0"/>
              <a:t>Team [Team Name] Status Report Presentation</a:t>
            </a:r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5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 [3 of 4]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2895600" y="1981200"/>
            <a:ext cx="591689" cy="2819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2215" y="2375237"/>
            <a:ext cx="55310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talked with/met with your client?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scheduled a weekly conference call? When?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scheduled an in-person meeting? When?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many times has your team met so far?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scheduled team meetings? How often?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Delete this textbox and the brace to the left.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6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Risks</a:t>
            </a:r>
          </a:p>
          <a:p>
            <a:r>
              <a:rPr lang="en-US" dirty="0" smtClean="0"/>
              <a:t>Risk 1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Mitigation</a:t>
            </a:r>
          </a:p>
          <a:p>
            <a:r>
              <a:rPr lang="en-US" dirty="0" smtClean="0"/>
              <a:t>Risk 2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Mitigation</a:t>
            </a:r>
          </a:p>
          <a:p>
            <a:r>
              <a:rPr lang="en-US" dirty="0" smtClean="0"/>
              <a:t>Risk 3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Mitigation</a:t>
            </a:r>
          </a:p>
          <a:p>
            <a:r>
              <a:rPr lang="en-US" dirty="0" smtClean="0"/>
              <a:t> Risk 4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Mitigation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 smtClean="0"/>
              <a:t>The Capstone Experience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smtClean="0"/>
              <a:t>Team [Team Name] Status Report Presentation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6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[4 of 4]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38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567</Words>
  <Application>Microsoft Office PowerPoint</Application>
  <PresentationFormat>On-screen Show (4:3)</PresentationFormat>
  <Paragraphs>127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1_Office Theme</vt:lpstr>
      <vt:lpstr>Status Report Presentation  Team [Team Name]</vt:lpstr>
      <vt:lpstr>Status Report Instructions</vt:lpstr>
      <vt:lpstr>Team [Team Name]</vt:lpstr>
      <vt:lpstr>Team [Team Name]</vt:lpstr>
      <vt:lpstr>Team [Team Name]</vt:lpstr>
      <vt:lpstr>Team [Team Name]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Windows User</cp:lastModifiedBy>
  <cp:revision>227</cp:revision>
  <dcterms:created xsi:type="dcterms:W3CDTF">2006-08-16T00:00:00Z</dcterms:created>
  <dcterms:modified xsi:type="dcterms:W3CDTF">2018-09-13T09:48:37Z</dcterms:modified>
</cp:coreProperties>
</file>